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9" r:id="rId3"/>
    <p:sldId id="260" r:id="rId4"/>
    <p:sldId id="261" r:id="rId5"/>
    <p:sldId id="264" r:id="rId6"/>
    <p:sldId id="272" r:id="rId7"/>
    <p:sldId id="273" r:id="rId8"/>
    <p:sldId id="274" r:id="rId9"/>
    <p:sldId id="275" r:id="rId10"/>
    <p:sldId id="276" r:id="rId11"/>
    <p:sldId id="271" r:id="rId12"/>
    <p:sldId id="262" r:id="rId13"/>
    <p:sldId id="263" r:id="rId14"/>
    <p:sldId id="266" r:id="rId15"/>
    <p:sldId id="268" r:id="rId16"/>
    <p:sldId id="269" r:id="rId17"/>
    <p:sldId id="270" r:id="rId1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D"/>
    <a:srgbClr val="E75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80542" autoAdjust="0"/>
  </p:normalViewPr>
  <p:slideViewPr>
    <p:cSldViewPr snapToGrid="0" snapToObjects="1" showGuides="1">
      <p:cViewPr varScale="1">
        <p:scale>
          <a:sx n="88" d="100"/>
          <a:sy n="88" d="100"/>
        </p:scale>
        <p:origin x="6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E3B51DB8-08D8-495F-902B-2FA475EBA594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F939E050-2C8D-4ACB-A814-0E96992E5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2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5CD1044A-CDE6-4861-B4A3-37A53611691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0"/>
          </a:xfrm>
          <a:prstGeom prst="rect">
            <a:avLst/>
          </a:prstGeom>
        </p:spPr>
        <p:txBody>
          <a:bodyPr vert="horz" lIns="96655" tIns="48327" rIns="96655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005DC7ED-FE38-46CF-8F25-7C546B816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9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3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6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36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62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24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8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0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47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7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7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6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0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DC7ED-FE38-46CF-8F25-7C546B8163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1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2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2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2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1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B9DE5-2921-7A48-9C82-B21AA733E16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0ED0-6BFF-CE42-852F-FABDCE6F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6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 b="12262"/>
          <a:stretch/>
        </p:blipFill>
        <p:spPr>
          <a:xfrm>
            <a:off x="863556" y="516201"/>
            <a:ext cx="7416887" cy="6128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Bike Facilities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2" cy="5793752"/>
          </a:xfrm>
          <a:prstGeom prst="rect">
            <a:avLst/>
          </a:prstGeom>
        </p:spPr>
      </p:pic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Parking Areas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42557"/>
            <a:ext cx="8110712" cy="57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39381" r="19663" b="35363"/>
          <a:stretch/>
        </p:blipFill>
        <p:spPr>
          <a:xfrm>
            <a:off x="488272" y="2556769"/>
            <a:ext cx="6933460" cy="30572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8793" y="567403"/>
            <a:ext cx="7522636" cy="174967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Methodology</a:t>
            </a:r>
            <a:br>
              <a:rPr lang="en-US" sz="3600" dirty="0" smtClean="0"/>
            </a:br>
            <a:r>
              <a:rPr lang="en-US" sz="3600" dirty="0" smtClean="0"/>
              <a:t>Utilization Collection Period</a:t>
            </a:r>
            <a:endParaRPr lang="en-US" sz="3600" dirty="0"/>
          </a:p>
        </p:txBody>
      </p:sp>
      <p:pic>
        <p:nvPicPr>
          <p:cNvPr id="7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8793" y="478623"/>
            <a:ext cx="7522636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Parking Survey – Review/Feedback</a:t>
            </a: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57250" y="1586883"/>
            <a:ext cx="6400800" cy="4204608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Survey </a:t>
            </a:r>
            <a:r>
              <a:rPr lang="en-US" sz="2000" b="1" dirty="0" smtClean="0"/>
              <a:t>Feedback Deadline</a:t>
            </a:r>
            <a:endParaRPr lang="en-US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1 week, Tuesday – February 16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2016</a:t>
            </a:r>
            <a:endParaRPr lang="en-US" sz="1600" dirty="0"/>
          </a:p>
          <a:p>
            <a:pPr algn="l"/>
            <a:r>
              <a:rPr lang="en-US" sz="2000" b="1" dirty="0" smtClean="0"/>
              <a:t>Survey Time Frame Distribution Window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4-6 weeks </a:t>
            </a:r>
            <a:endParaRPr lang="en-US" sz="1600" dirty="0"/>
          </a:p>
          <a:p>
            <a:pPr algn="l"/>
            <a:r>
              <a:rPr lang="en-US" sz="2000" b="1" dirty="0" smtClean="0"/>
              <a:t>Method</a:t>
            </a:r>
            <a:endParaRPr lang="en-US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Survey Monkey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Advertise &amp; provide </a:t>
            </a:r>
            <a:r>
              <a:rPr lang="en-US" sz="1600" dirty="0"/>
              <a:t>l</a:t>
            </a:r>
            <a:r>
              <a:rPr lang="en-US" sz="1600" dirty="0" smtClean="0"/>
              <a:t>ink on City website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Send link directly to stakeholder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Obtain contact information/emails from Neighborhood Associations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QR Code / Flyer in business window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QR Code </a:t>
            </a:r>
            <a:r>
              <a:rPr lang="en-US" sz="1600" dirty="0" smtClean="0"/>
              <a:t> / Flyer at cash register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Link/Flyer with parking ticket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8793" y="478623"/>
            <a:ext cx="7522636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Public Participation Plan</a:t>
            </a:r>
            <a:endParaRPr lang="en-US" sz="3600" dirty="0"/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857250" y="1587500"/>
            <a:ext cx="7487760" cy="489836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Public </a:t>
            </a:r>
            <a:r>
              <a:rPr lang="en-US" sz="1800" dirty="0"/>
              <a:t>Participation Plan (PPP) </a:t>
            </a:r>
            <a:r>
              <a:rPr lang="en-US" sz="1800" dirty="0" smtClean="0"/>
              <a:t>is a document that </a:t>
            </a:r>
            <a:r>
              <a:rPr lang="en-US" sz="1800" dirty="0"/>
              <a:t>details the specific methodology for community and stakeholder outreach, establishes roles and responsibilities of the Project Team, and identifies key outreach meetings at critical points throughout the process.  </a:t>
            </a:r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Elements </a:t>
            </a:r>
            <a:r>
              <a:rPr lang="en-US" sz="1800" dirty="0"/>
              <a:t>of the PPP will include: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Confirmation of Stakeholders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Stakeholder Survey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General Public Survey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Webpage Design/Content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Social Media Strategy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Outline of Public </a:t>
            </a:r>
            <a:r>
              <a:rPr lang="en-US" sz="1800" dirty="0" smtClean="0"/>
              <a:t>Meetings</a:t>
            </a:r>
            <a:endParaRPr lang="en-US" sz="1800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DRAFT for review  to PAC week of February 22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, 2016</a:t>
            </a:r>
            <a:endParaRPr lang="en-US" sz="1800" dirty="0"/>
          </a:p>
        </p:txBody>
      </p:sp>
      <p:pic>
        <p:nvPicPr>
          <p:cNvPr id="7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8793" y="478623"/>
            <a:ext cx="7522636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Stakeholder List</a:t>
            </a:r>
            <a:endParaRPr lang="en-US" sz="3600" dirty="0"/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857250" y="1587500"/>
            <a:ext cx="7487760" cy="4203700"/>
          </a:xfrm>
        </p:spPr>
        <p:txBody>
          <a:bodyPr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Develop / Confirmation </a:t>
            </a:r>
            <a:r>
              <a:rPr lang="en-US" sz="1800" dirty="0"/>
              <a:t>of Stakeholders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Rochester Police Department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Primary Land Owners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Rochester Regional Transit Service (RTS)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City of Rochester - Department of Environmental Services</a:t>
            </a:r>
            <a:endParaRPr lang="en-US" sz="1600" dirty="0"/>
          </a:p>
        </p:txBody>
      </p:sp>
      <p:pic>
        <p:nvPicPr>
          <p:cNvPr id="7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8793" y="478623"/>
            <a:ext cx="7522636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PAC Member Discussion</a:t>
            </a:r>
            <a:endParaRPr lang="en-US" sz="3600" dirty="0"/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857250" y="1587500"/>
            <a:ext cx="7487760" cy="4203700"/>
          </a:xfrm>
        </p:spPr>
        <p:txBody>
          <a:bodyPr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Corridor Study Goals</a:t>
            </a:r>
            <a:endParaRPr lang="en-US" sz="1400" dirty="0"/>
          </a:p>
          <a:p>
            <a:pPr lvl="1" algn="l"/>
            <a:endParaRPr lang="en-US" sz="1200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Sub-areas to Monroe Avenue Corridor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Next steps</a:t>
            </a:r>
            <a:endParaRPr lang="en-US" sz="1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828120" y="2840731"/>
            <a:ext cx="7487760" cy="420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38793" y="478623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Next Steps…</a:t>
            </a:r>
            <a:endParaRPr lang="en-US" sz="3600" dirty="0"/>
          </a:p>
        </p:txBody>
      </p:sp>
      <p:sp>
        <p:nvSpPr>
          <p:cNvPr id="9" name="Subtitle 5"/>
          <p:cNvSpPr>
            <a:spLocks noGrp="1"/>
          </p:cNvSpPr>
          <p:nvPr>
            <p:ph type="subTitle" idx="1"/>
          </p:nvPr>
        </p:nvSpPr>
        <p:spPr>
          <a:xfrm>
            <a:off x="857250" y="1587500"/>
            <a:ext cx="7487760" cy="4203700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Finalize Inventory </a:t>
            </a:r>
            <a:r>
              <a:rPr lang="en-US" sz="1800" b="1" dirty="0" smtClean="0"/>
              <a:t>Phase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Stakeholder Interviews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Draft Public Participation Plan to PAC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Initiate Public Survey</a:t>
            </a:r>
            <a:endParaRPr lang="en-US" sz="16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PAC Meeting #</a:t>
            </a:r>
            <a:r>
              <a:rPr lang="en-US" sz="1600" dirty="0" smtClean="0"/>
              <a:t>2 – Meeting Date TBD</a:t>
            </a:r>
            <a:endParaRPr lang="en-US" sz="16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Public </a:t>
            </a:r>
            <a:r>
              <a:rPr lang="en-US" sz="1600" dirty="0"/>
              <a:t>Meeting #</a:t>
            </a:r>
            <a:r>
              <a:rPr lang="en-US" sz="1600" dirty="0" smtClean="0"/>
              <a:t>1 – Meeting Date TBD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Begin Analysis </a:t>
            </a:r>
            <a:r>
              <a:rPr lang="en-US" sz="1800" b="1" dirty="0"/>
              <a:t>Phase 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57250" y="1586883"/>
            <a:ext cx="6400800" cy="420460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Fisher Associates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William Price, RLA – Principal in Charge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Frank Armento, AICP CEP – Senior Planner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Sarah Hogan, RLA – Project Manager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Michael Godfrey – Planner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City of Rochester</a:t>
            </a:r>
            <a:endParaRPr lang="en-US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Josh Artuso - Senior </a:t>
            </a:r>
            <a:r>
              <a:rPr lang="en-US" sz="2000" dirty="0"/>
              <a:t>GIS Analyst / City Planner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Doug Benson - Associate </a:t>
            </a:r>
            <a:r>
              <a:rPr lang="en-US" sz="2000" dirty="0"/>
              <a:t>City Planner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Marguerite </a:t>
            </a:r>
            <a:r>
              <a:rPr lang="en-US" sz="2000" dirty="0" err="1" smtClean="0"/>
              <a:t>Parrino</a:t>
            </a:r>
            <a:r>
              <a:rPr lang="en-US" sz="2000" dirty="0" smtClean="0"/>
              <a:t> - Principal </a:t>
            </a:r>
            <a:r>
              <a:rPr lang="en-US" sz="2000" dirty="0"/>
              <a:t>Staff Assistant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8793" y="478623"/>
            <a:ext cx="4106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Team Introductions</a:t>
            </a:r>
            <a:endParaRPr lang="en-US" sz="3600" dirty="0"/>
          </a:p>
        </p:txBody>
      </p:sp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291193" y="4683616"/>
            <a:ext cx="4106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Project Overview</a:t>
            </a:r>
            <a:endParaRPr lang="en-US" sz="36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Subtitle 5"/>
          <p:cNvSpPr txBox="1">
            <a:spLocks/>
          </p:cNvSpPr>
          <p:nvPr/>
        </p:nvSpPr>
        <p:spPr>
          <a:xfrm>
            <a:off x="1009650" y="5707602"/>
            <a:ext cx="6400800" cy="420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Josh Artuso - Senior GIS Analyst / City Planner</a:t>
            </a:r>
          </a:p>
        </p:txBody>
      </p:sp>
    </p:spTree>
    <p:extLst>
      <p:ext uri="{BB962C8B-B14F-4D97-AF65-F5344CB8AC3E}">
        <p14:creationId xmlns:p14="http://schemas.microsoft.com/office/powerpoint/2010/main" val="10848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57250" y="1586883"/>
            <a:ext cx="6400800" cy="420460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Inventory Phase January 2016, on-going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Review of existing plans and studies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Inventory Existing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Inventory Regulatory Signage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Parking Utilization </a:t>
            </a:r>
            <a:r>
              <a:rPr lang="en-US" sz="2000" dirty="0"/>
              <a:t>Collection Period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January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– January 24</a:t>
            </a:r>
            <a:r>
              <a:rPr lang="en-US" sz="1800" baseline="30000" dirty="0" smtClean="0"/>
              <a:t>th</a:t>
            </a: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Public Participation Plan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Develop DRAFT Parking Survey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Project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38793" y="478623"/>
            <a:ext cx="4106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Project Status</a:t>
            </a:r>
            <a:endParaRPr lang="en-US" sz="3600" dirty="0"/>
          </a:p>
        </p:txBody>
      </p:sp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Monroe Avenue Parking / Mobility Study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/>
          <a:stretch/>
        </p:blipFill>
        <p:spPr>
          <a:xfrm rot="16200000">
            <a:off x="1415793" y="-736386"/>
            <a:ext cx="6507719" cy="8681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Project Schedule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5" cy="5793754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Study Area / Project Boundary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4" cy="5793754"/>
          </a:xfrm>
          <a:prstGeom prst="rect">
            <a:avLst/>
          </a:prstGeom>
        </p:spPr>
      </p:pic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Study Area / Project Boundary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Zoning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4" cy="5793753"/>
          </a:xfrm>
          <a:prstGeom prst="rect">
            <a:avLst/>
          </a:prstGeom>
        </p:spPr>
      </p:pic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Land Use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3" cy="5793753"/>
          </a:xfrm>
          <a:prstGeom prst="rect">
            <a:avLst/>
          </a:prstGeom>
        </p:spPr>
      </p:pic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7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sherAssociateLog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" y="94563"/>
            <a:ext cx="1413677" cy="49124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14946" y="-384731"/>
            <a:ext cx="75226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Transit Routes &amp; Stops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" y="810114"/>
            <a:ext cx="8110713" cy="5793752"/>
          </a:xfrm>
          <a:prstGeom prst="rect">
            <a:avLst/>
          </a:prstGeom>
        </p:spPr>
      </p:pic>
      <p:pic>
        <p:nvPicPr>
          <p:cNvPr id="8" name="Picture 2" descr="H:\Projects\154068-00-Monroe_Ave_Parking_Study\Common\Meetings\2016-02-09_PAC Meeting #1\Power Point Graphics\Low res Photos\COR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8" y="121197"/>
            <a:ext cx="1063135" cy="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417</Words>
  <Application>Microsoft Office PowerPoint</Application>
  <PresentationFormat>On-screen Show (4:3)</PresentationFormat>
  <Paragraphs>102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 Utilization Collection Period</vt:lpstr>
      <vt:lpstr>Parking Survey – Review/Feedback</vt:lpstr>
      <vt:lpstr>Public Participation Plan</vt:lpstr>
      <vt:lpstr>Stakeholder List</vt:lpstr>
      <vt:lpstr>PAC Member Discussion</vt:lpstr>
      <vt:lpstr>PowerPoint Presentation</vt:lpstr>
    </vt:vector>
  </TitlesOfParts>
  <Company>Fisher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Opp</dc:creator>
  <cp:lastModifiedBy>Artuso, Joshua L.</cp:lastModifiedBy>
  <cp:revision>23</cp:revision>
  <cp:lastPrinted>2016-02-09T16:59:59Z</cp:lastPrinted>
  <dcterms:created xsi:type="dcterms:W3CDTF">2015-09-23T01:58:44Z</dcterms:created>
  <dcterms:modified xsi:type="dcterms:W3CDTF">2016-02-10T14:49:56Z</dcterms:modified>
</cp:coreProperties>
</file>